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84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30AD-41F4-41E4-B704-F8EDE7370614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D3D13-ED94-48F3-B277-35C640220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68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30AD-41F4-41E4-B704-F8EDE7370614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D3D13-ED94-48F3-B277-35C640220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698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30AD-41F4-41E4-B704-F8EDE7370614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D3D13-ED94-48F3-B277-35C640220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981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30AD-41F4-41E4-B704-F8EDE7370614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D3D13-ED94-48F3-B277-35C640220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147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30AD-41F4-41E4-B704-F8EDE7370614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D3D13-ED94-48F3-B277-35C640220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598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30AD-41F4-41E4-B704-F8EDE7370614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D3D13-ED94-48F3-B277-35C640220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142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30AD-41F4-41E4-B704-F8EDE7370614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D3D13-ED94-48F3-B277-35C640220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960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30AD-41F4-41E4-B704-F8EDE7370614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D3D13-ED94-48F3-B277-35C640220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070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30AD-41F4-41E4-B704-F8EDE7370614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D3D13-ED94-48F3-B277-35C640220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749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30AD-41F4-41E4-B704-F8EDE7370614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D3D13-ED94-48F3-B277-35C640220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303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30AD-41F4-41E4-B704-F8EDE7370614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D3D13-ED94-48F3-B277-35C640220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48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F30AD-41F4-41E4-B704-F8EDE7370614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D3D13-ED94-48F3-B277-35C640220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2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318" t="5673" r="4921" b="6767"/>
          <a:stretch/>
        </p:blipFill>
        <p:spPr>
          <a:xfrm>
            <a:off x="1752599" y="0"/>
            <a:ext cx="10930467" cy="68617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16200000">
            <a:off x="-2232710" y="2969207"/>
            <a:ext cx="6260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Transport Timetables</a:t>
            </a:r>
          </a:p>
        </p:txBody>
      </p:sp>
    </p:spTree>
    <p:extLst>
      <p:ext uri="{BB962C8B-B14F-4D97-AF65-F5344CB8AC3E}">
        <p14:creationId xmlns:p14="http://schemas.microsoft.com/office/powerpoint/2010/main" val="2913073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Bus Timetables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73" y="1340280"/>
            <a:ext cx="11450648" cy="33627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0698" y="4796444"/>
            <a:ext cx="111889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 need to be at Middleton Shopping Centre before 8:30.</a:t>
            </a:r>
          </a:p>
          <a:p>
            <a:r>
              <a:rPr lang="en-GB" sz="2800" dirty="0"/>
              <a:t>What is the latest bus I can catch from </a:t>
            </a:r>
            <a:r>
              <a:rPr lang="en-GB" sz="2800" dirty="0" err="1"/>
              <a:t>Armley</a:t>
            </a:r>
            <a:r>
              <a:rPr lang="en-GB" sz="2800" dirty="0"/>
              <a:t> Town Street to get there on time?</a:t>
            </a:r>
          </a:p>
        </p:txBody>
      </p:sp>
      <p:sp>
        <p:nvSpPr>
          <p:cNvPr id="6" name="Rectangle 5"/>
          <p:cNvSpPr/>
          <p:nvPr/>
        </p:nvSpPr>
        <p:spPr>
          <a:xfrm>
            <a:off x="390698" y="3108960"/>
            <a:ext cx="11030989" cy="2826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153891" y="1340280"/>
            <a:ext cx="1463040" cy="224250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32509" y="2527069"/>
            <a:ext cx="1928553" cy="29094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153891" y="2527069"/>
            <a:ext cx="1463040" cy="2909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220393" y="3749040"/>
            <a:ext cx="3765665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Which bus will get me to Middleton BEFORE 8:30 am?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53891" y="2527069"/>
            <a:ext cx="731520" cy="29094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76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0697" y="5070764"/>
            <a:ext cx="111889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 want to watch Bradford Bulls play at </a:t>
            </a:r>
            <a:r>
              <a:rPr lang="en-GB" sz="2800" dirty="0" err="1"/>
              <a:t>Odsal</a:t>
            </a:r>
            <a:r>
              <a:rPr lang="en-GB" sz="2800" dirty="0"/>
              <a:t> Top.  The match kicks off at 1pm and I will need 20 minutes to get to my place in the stand.  Which is the latest bus I can catch to get there from Dewsbury and District Hospital?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18" y="1356631"/>
            <a:ext cx="11393490" cy="356284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69916" y="4188381"/>
            <a:ext cx="11030989" cy="2826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481455" y="1910564"/>
            <a:ext cx="2236123" cy="287756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90697" y="3075092"/>
            <a:ext cx="2310939" cy="29094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481454" y="3058401"/>
            <a:ext cx="2236123" cy="2909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3426473" y="2059679"/>
            <a:ext cx="3765665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I need to get to the ground for 12:40 so that I can get to my seat in time for kick off.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254538" y="3066779"/>
            <a:ext cx="773084" cy="29094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31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68" y="1212871"/>
            <a:ext cx="11260121" cy="39820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0697" y="5173815"/>
            <a:ext cx="111889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I’m meeting a friend in Ossett.  We have arranged to meet at 1pm.  I get a train to Bradford Interchange and then catch the 268 to Ossett.  What is the latest bus I can catch to get to Ossett on time?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2811" y="3708841"/>
            <a:ext cx="11030989" cy="2826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9065028" y="1729711"/>
            <a:ext cx="1463040" cy="280072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69668" y="1783471"/>
            <a:ext cx="2310939" cy="29094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9065028" y="1729710"/>
            <a:ext cx="1463040" cy="2909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3426473" y="2059679"/>
            <a:ext cx="3765665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I need to get to Ossett for quarter to one or I will be late.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23464" y="1729710"/>
            <a:ext cx="773084" cy="29094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89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11" y="866517"/>
            <a:ext cx="11355385" cy="43821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0697" y="5173815"/>
            <a:ext cx="111889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 have an interview at Syngenta in Huddersfield.  The time of the interview is 2:30pm.  I would like to get there half an hour before the interview so I can settle.  What is the latest time I can catch a bus from Shaw Cross?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0697" y="4488461"/>
            <a:ext cx="11030989" cy="2826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447306" y="1489837"/>
            <a:ext cx="2252752" cy="358923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90697" y="2843676"/>
            <a:ext cx="2310939" cy="29094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4459184" y="2852652"/>
            <a:ext cx="2240873" cy="2909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991002" y="1972467"/>
            <a:ext cx="3241965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I want to arrive at Syngenta for 2.00pm so I can relax before the interview.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417621" y="2843676"/>
            <a:ext cx="773084" cy="29094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06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144AA6-B67D-4055-8CFA-741B99F15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22" y="82411"/>
            <a:ext cx="11986556" cy="38263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BDF996-8D68-4907-8CA2-68C4B4A2F8A0}"/>
              </a:ext>
            </a:extLst>
          </p:cNvPr>
          <p:cNvSpPr txBox="1"/>
          <p:nvPr/>
        </p:nvSpPr>
        <p:spPr>
          <a:xfrm>
            <a:off x="274099" y="4190162"/>
            <a:ext cx="116438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On average, how long does it take the railway train to get from Leeds to Doncaster?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666F49-AC49-4AF0-92E9-748F4F160F82}"/>
              </a:ext>
            </a:extLst>
          </p:cNvPr>
          <p:cNvSpPr/>
          <p:nvPr/>
        </p:nvSpPr>
        <p:spPr>
          <a:xfrm>
            <a:off x="102722" y="2552281"/>
            <a:ext cx="11815178" cy="3315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D59DC8-4953-4F60-846F-E61ECDE98F46}"/>
                  </a:ext>
                </a:extLst>
              </p:cNvPr>
              <p:cNvSpPr txBox="1"/>
              <p:nvPr/>
            </p:nvSpPr>
            <p:spPr>
              <a:xfrm>
                <a:off x="1473479" y="5910547"/>
                <a:ext cx="9620455" cy="618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30+46+31+30+45+31+45+31+45+45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379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=37.9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𝑚𝑖𝑛𝑢𝑡𝑒𝑠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=37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𝑚𝑖𝑛𝑠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54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𝑠𝑒𝑐𝑠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D59DC8-4953-4F60-846F-E61ECDE98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479" y="5910547"/>
                <a:ext cx="9620455" cy="6183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056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C32980-626A-4CC1-A29D-C851B041A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22" y="245827"/>
            <a:ext cx="11753372" cy="24973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BDF996-8D68-4907-8CA2-68C4B4A2F8A0}"/>
              </a:ext>
            </a:extLst>
          </p:cNvPr>
          <p:cNvSpPr txBox="1"/>
          <p:nvPr/>
        </p:nvSpPr>
        <p:spPr>
          <a:xfrm>
            <a:off x="344437" y="3135030"/>
            <a:ext cx="116438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Given that is it 100 </a:t>
            </a:r>
            <a:r>
              <a:rPr lang="en-GB" sz="4800" dirty="0" err="1"/>
              <a:t>miles,what</a:t>
            </a:r>
            <a:r>
              <a:rPr lang="en-GB" sz="4800" dirty="0"/>
              <a:t> is the speed of the 18:45  train from Leeds to Peterborough?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666F49-AC49-4AF0-92E9-748F4F160F82}"/>
              </a:ext>
            </a:extLst>
          </p:cNvPr>
          <p:cNvSpPr/>
          <p:nvPr/>
        </p:nvSpPr>
        <p:spPr>
          <a:xfrm>
            <a:off x="4642338" y="1248903"/>
            <a:ext cx="693338" cy="15696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D59DC8-4953-4F60-846F-E61ECDE98F46}"/>
                  </a:ext>
                </a:extLst>
              </p:cNvPr>
              <p:cNvSpPr txBox="1"/>
              <p:nvPr/>
            </p:nvSpPr>
            <p:spPr>
              <a:xfrm>
                <a:off x="793820" y="5096520"/>
                <a:ext cx="10320211" cy="669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𝐷𝑖𝑠𝑡𝑎𝑛𝑐𝑒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𝑚𝑖𝑙𝑒𝑠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𝑇𝑖𝑚𝑒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𝑚𝑖𝑛𝑢𝑡𝑒𝑠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15+60+8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83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1.204819 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𝑚𝑖𝑙𝑒𝑠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𝑝𝑒𝑟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𝑚𝑖𝑛𝑢𝑡𝑒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=72.28916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𝑚𝑖𝑙𝑒𝑠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𝑝𝑒𝑟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h𝑜𝑢𝑟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D59DC8-4953-4F60-846F-E61ECDE98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820" y="5096520"/>
                <a:ext cx="10320211" cy="6690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335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306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Office Theme</vt:lpstr>
      <vt:lpstr>PowerPoint Presentation</vt:lpstr>
      <vt:lpstr>Bus Timetables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Rodillian Multi Academy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Timetables</dc:title>
  <dc:creator>S. Heppenstall</dc:creator>
  <cp:lastModifiedBy>Simon H</cp:lastModifiedBy>
  <cp:revision>7</cp:revision>
  <dcterms:created xsi:type="dcterms:W3CDTF">2022-01-11T11:55:56Z</dcterms:created>
  <dcterms:modified xsi:type="dcterms:W3CDTF">2022-01-11T20:06:40Z</dcterms:modified>
</cp:coreProperties>
</file>